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boldItalic.fntdata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.fntdata"/><Relationship Id="rId6" Type="http://schemas.openxmlformats.org/officeDocument/2006/relationships/slide" Target="slides/slide1.xml"/><Relationship Id="rId18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bebf403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bebf403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b023a835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b023a835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b023a835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b023a835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b023a835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b023a835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Orientation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981A3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College Orientation?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533325" y="1149375"/>
            <a:ext cx="8253000" cy="3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College Orientation is a way for universities to prepare incoming students for the transition from high school to college.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College orientation usually occurs over the summer between your high school graduation and first semester of college.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You must be admitted to the university to register for and attend orientation. 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00" y="3561575"/>
            <a:ext cx="2704350" cy="15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000" y="3561575"/>
            <a:ext cx="3003750" cy="15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College Orientation?</a:t>
            </a:r>
            <a:endParaRPr sz="1000"/>
          </a:p>
        </p:txBody>
      </p:sp>
      <p:sp>
        <p:nvSpPr>
          <p:cNvPr id="118" name="Google Shape;118;p15"/>
          <p:cNvSpPr txBox="1"/>
          <p:nvPr/>
        </p:nvSpPr>
        <p:spPr>
          <a:xfrm>
            <a:off x="533325" y="1149375"/>
            <a:ext cx="8253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Registration for orientation is usually first-come, first-serve, so we always recommend to reserve your spot as early as possible.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Some university orientations are just one day, but many are two days long and require a night staying in a dormitory or hotel.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100" y="3161225"/>
            <a:ext cx="3465000" cy="19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happens at 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Orientation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1000"/>
          </a:p>
        </p:txBody>
      </p:sp>
      <p:sp>
        <p:nvSpPr>
          <p:cNvPr id="127" name="Google Shape;127;p16"/>
          <p:cNvSpPr txBox="1"/>
          <p:nvPr/>
        </p:nvSpPr>
        <p:spPr>
          <a:xfrm>
            <a:off x="533325" y="1149375"/>
            <a:ext cx="82530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 sz="1800">
                <a:solidFill>
                  <a:schemeClr val="dk1"/>
                </a:solidFill>
              </a:rPr>
              <a:t>You will take a tour of the campus, see dorm rooms, eat in the cafeteria, and possibly meet some of your professors.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 sz="1800">
                <a:solidFill>
                  <a:schemeClr val="dk1"/>
                </a:solidFill>
              </a:rPr>
              <a:t>You will meet with a financial aid advisor to go over your student loans, grants, and scholarships.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 sz="1800">
                <a:solidFill>
                  <a:schemeClr val="dk1"/>
                </a:solidFill>
              </a:rPr>
              <a:t>You will meet with an academic counselor to pick your classes for the upcoming semester.</a:t>
            </a:r>
            <a:r>
              <a:rPr b="1" lang="en" sz="2800">
                <a:solidFill>
                  <a:schemeClr val="dk1"/>
                </a:solidFill>
              </a:rPr>
              <a:t> </a:t>
            </a:r>
            <a:endParaRPr b="1" sz="2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 sz="1800">
                <a:solidFill>
                  <a:schemeClr val="dk1"/>
                </a:solidFill>
              </a:rPr>
              <a:t>You will get your university ID printed.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happens at Orientation?</a:t>
            </a:r>
            <a:endParaRPr sz="1000"/>
          </a:p>
        </p:txBody>
      </p:sp>
      <p:sp>
        <p:nvSpPr>
          <p:cNvPr id="135" name="Google Shape;135;p17"/>
          <p:cNvSpPr txBox="1"/>
          <p:nvPr/>
        </p:nvSpPr>
        <p:spPr>
          <a:xfrm>
            <a:off x="533325" y="1149375"/>
            <a:ext cx="82530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 sz="1800">
                <a:solidFill>
                  <a:schemeClr val="dk1"/>
                </a:solidFill>
              </a:rPr>
              <a:t>You will meet your future roommates!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 sz="1800">
                <a:solidFill>
                  <a:schemeClr val="dk1"/>
                </a:solidFill>
              </a:rPr>
              <a:t>You will play games/ icebreakers with other incoming students.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" sz="1800">
                <a:solidFill>
                  <a:schemeClr val="dk1"/>
                </a:solidFill>
              </a:rPr>
              <a:t>Many times parents are invited to come. They will have a chance to visit the campus and meet with a financial aid advisor. 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25" y="3109600"/>
            <a:ext cx="3126850" cy="19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075" y="3109597"/>
            <a:ext cx="4872750" cy="19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